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536" r:id="rId2"/>
    <p:sldId id="532" r:id="rId3"/>
    <p:sldId id="546" r:id="rId4"/>
    <p:sldId id="543" r:id="rId5"/>
    <p:sldId id="552" r:id="rId6"/>
    <p:sldId id="551" r:id="rId7"/>
    <p:sldId id="547" r:id="rId8"/>
    <p:sldId id="548" r:id="rId9"/>
    <p:sldId id="549" r:id="rId10"/>
    <p:sldId id="550" r:id="rId11"/>
  </p:sldIdLst>
  <p:sldSz cx="12192000" cy="6858000"/>
  <p:notesSz cx="6858000" cy="9144000"/>
  <p:embeddedFontLst>
    <p:embeddedFont>
      <p:font typeface="a드림고딕2" panose="02020600000000000000" pitchFamily="18" charset="-127"/>
      <p:regular r:id="rId13"/>
    </p:embeddedFont>
    <p:embeddedFont>
      <p:font typeface="a드림고딕3" panose="02020600000000000000" pitchFamily="18" charset="-127"/>
      <p:regular r:id="rId14"/>
    </p:embeddedFont>
    <p:embeddedFont>
      <p:font typeface="a드림고딕4" panose="02020600000000000000" pitchFamily="18" charset="-127"/>
      <p:regular r:id="rId15"/>
    </p:embeddedFont>
    <p:embeddedFont>
      <p:font typeface="a드림고딕5" panose="02020600000000000000" pitchFamily="18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_30 PSJ" initials="_P" lastIdx="1" clrIdx="0">
    <p:extLst>
      <p:ext uri="{19B8F6BF-5375-455C-9EA6-DF929625EA0E}">
        <p15:presenceInfo xmlns:p15="http://schemas.microsoft.com/office/powerpoint/2012/main" userId="_30 PS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2406"/>
    <a:srgbClr val="41719C"/>
    <a:srgbClr val="B83726"/>
    <a:srgbClr val="FFFFFF"/>
    <a:srgbClr val="B38365"/>
    <a:srgbClr val="E6C5F3"/>
    <a:srgbClr val="AD7FCF"/>
    <a:srgbClr val="991B26"/>
    <a:srgbClr val="660066"/>
    <a:srgbClr val="EADF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15" autoAdjust="0"/>
    <p:restoredTop sz="96556" autoAdjust="0"/>
  </p:normalViewPr>
  <p:slideViewPr>
    <p:cSldViewPr snapToGrid="0">
      <p:cViewPr>
        <p:scale>
          <a:sx n="66" d="100"/>
          <a:sy n="66" d="100"/>
        </p:scale>
        <p:origin x="472" y="-1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16004-6C9F-4303-8B6A-84081F91B22F}" type="datetimeFigureOut">
              <a:rPr lang="en-US" smtClean="0"/>
              <a:t>6/9/2022</a:t>
            </a:fld>
            <a:endParaRPr 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1F26D7-3955-4B5D-A100-843940C5F2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927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F26D7-3955-4B5D-A100-843940C5F2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294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F26D7-3955-4B5D-A100-843940C5F2F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51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F26D7-3955-4B5D-A100-843940C5F2F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771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F26D7-3955-4B5D-A100-843940C5F2F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089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F26D7-3955-4B5D-A100-843940C5F2F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900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20000"/>
                <a:lumOff val="80000"/>
              </a:schemeClr>
            </a:gs>
            <a:gs pos="100000">
              <a:srgbClr val="B38365"/>
            </a:gs>
          </a:gsLst>
          <a:lin ang="6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t>2022-06-09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Title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1137019" y="4172935"/>
            <a:ext cx="39669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박성준</a:t>
            </a:r>
            <a:r>
              <a:rPr lang="en-US" altLang="ko-KR" sz="1400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 20205075</a:t>
            </a: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권재용</a:t>
            </a:r>
            <a:r>
              <a:rPr lang="en-US" altLang="ko-KR" sz="1400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 20185016</a:t>
            </a:r>
            <a:endParaRPr lang="en-US" altLang="ko-KR" dirty="0">
              <a:solidFill>
                <a:prstClr val="black"/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  <a:p>
            <a:pPr lvl="0"/>
            <a:r>
              <a:rPr lang="en-US" altLang="ko-KR" dirty="0" err="1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Kohinur</a:t>
            </a:r>
            <a:r>
              <a:rPr lang="en-US" altLang="ko-KR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 </a:t>
            </a:r>
            <a:r>
              <a:rPr lang="en-US" altLang="ko-KR" dirty="0" err="1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Akter</a:t>
            </a:r>
            <a:r>
              <a:rPr lang="en-US" altLang="ko-KR" sz="1400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 2020****</a:t>
            </a:r>
            <a:endParaRPr lang="en-US" altLang="ko-KR" dirty="0">
              <a:solidFill>
                <a:prstClr val="black"/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  <a:p>
            <a:pPr lvl="0"/>
            <a:endParaRPr lang="en-US" altLang="ko-KR" dirty="0">
              <a:solidFill>
                <a:prstClr val="black"/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  <a:p>
            <a:endParaRPr lang="en-US" altLang="ko-KR" dirty="0">
              <a:latin typeface="a드림고딕2" panose="02020600000000000000" pitchFamily="18" charset="-127"/>
              <a:ea typeface="a드림고딕2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SW Engineering and Project 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109775" y="1437633"/>
            <a:ext cx="37205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쥐 행동 분석 자동화 </a:t>
            </a: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(subtitle)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092501" y="872007"/>
            <a:ext cx="17098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B-fact</a:t>
            </a:r>
          </a:p>
        </p:txBody>
      </p:sp>
      <p:sp>
        <p:nvSpPr>
          <p:cNvPr id="7" name="육각형 6"/>
          <p:cNvSpPr/>
          <p:nvPr/>
        </p:nvSpPr>
        <p:spPr>
          <a:xfrm>
            <a:off x="8221724" y="2841839"/>
            <a:ext cx="2817256" cy="2493007"/>
          </a:xfrm>
          <a:prstGeom prst="hexagon">
            <a:avLst/>
          </a:prstGeom>
          <a:blipFill dpi="0" rotWithShape="1">
            <a:blip r:embed="rId10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육각형 29"/>
          <p:cNvSpPr/>
          <p:nvPr/>
        </p:nvSpPr>
        <p:spPr>
          <a:xfrm>
            <a:off x="6846405" y="4172935"/>
            <a:ext cx="1601796" cy="1436176"/>
          </a:xfrm>
          <a:prstGeom prst="hexagon">
            <a:avLst/>
          </a:prstGeom>
          <a:blipFill dpi="0" rotWithShape="1">
            <a:blip r:embed="rId11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육각형 30"/>
          <p:cNvSpPr/>
          <p:nvPr/>
        </p:nvSpPr>
        <p:spPr>
          <a:xfrm>
            <a:off x="6835256" y="2571346"/>
            <a:ext cx="1601796" cy="1436176"/>
          </a:xfrm>
          <a:prstGeom prst="hexagon">
            <a:avLst/>
          </a:prstGeom>
          <a:blipFill dpi="0" rotWithShape="1">
            <a:blip r:embed="rId12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육각형 31"/>
          <p:cNvSpPr/>
          <p:nvPr/>
        </p:nvSpPr>
        <p:spPr>
          <a:xfrm>
            <a:off x="8113914" y="1767902"/>
            <a:ext cx="988733" cy="921412"/>
          </a:xfrm>
          <a:prstGeom prst="hexagon">
            <a:avLst/>
          </a:prstGeom>
          <a:blipFill dpi="0" rotWithShape="1">
            <a:blip r:embed="rId13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283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Data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437633"/>
            <a:ext cx="6703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구현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6286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Implementation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688066" y="4352925"/>
            <a:ext cx="10813143" cy="9525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3079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Topic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437633"/>
            <a:ext cx="11669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Subtitle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25674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Motivation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5616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Improved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5" name="직사각형 24"/>
          <p:cNvSpPr/>
          <p:nvPr/>
        </p:nvSpPr>
        <p:spPr>
          <a:xfrm>
            <a:off x="1092501" y="872007"/>
            <a:ext cx="11849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Goal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133356" y="2052030"/>
            <a:ext cx="8365380" cy="1495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600" dirty="0">
                <a:latin typeface="a드림고딕2" panose="02020600000000000000" pitchFamily="18" charset="-127"/>
                <a:ea typeface="a드림고딕2" panose="02020600000000000000" pitchFamily="18" charset="-127"/>
              </a:rPr>
              <a:t>Evaluate AI model for analysis of mouse behavior </a:t>
            </a:r>
          </a:p>
          <a:p>
            <a:pPr marL="342900" indent="-342900">
              <a:lnSpc>
                <a:spcPct val="200000"/>
              </a:lnSpc>
              <a:buFontTx/>
              <a:buAutoNum type="arabicPeriod"/>
            </a:pPr>
            <a:r>
              <a:rPr lang="en-US" altLang="ko-KR" sz="1600" dirty="0">
                <a:latin typeface="a드림고딕2" panose="02020600000000000000" pitchFamily="18" charset="-127"/>
                <a:ea typeface="a드림고딕2" panose="02020600000000000000" pitchFamily="18" charset="-127"/>
              </a:rPr>
              <a:t>Make Website for research can easily use  </a:t>
            </a:r>
          </a:p>
          <a:p>
            <a:pPr marL="342900" indent="-342900">
              <a:lnSpc>
                <a:spcPct val="200000"/>
              </a:lnSpc>
              <a:buFontTx/>
              <a:buAutoNum type="arabicPeriod"/>
            </a:pPr>
            <a:r>
              <a:rPr lang="en-US" altLang="ko-KR" sz="1600" dirty="0" err="1">
                <a:latin typeface="a드림고딕2" panose="02020600000000000000" pitchFamily="18" charset="-127"/>
                <a:ea typeface="a드림고딕2" panose="02020600000000000000" pitchFamily="18" charset="-127"/>
              </a:rPr>
              <a:t>fd</a:t>
            </a:r>
            <a:endParaRPr lang="ko-KR" altLang="en-US" sz="1600" dirty="0">
              <a:latin typeface="a드림고딕2" panose="02020600000000000000" pitchFamily="18" charset="-127"/>
              <a:ea typeface="a드림고딕2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7448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89051" y="343103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2" name="직선 연결선 51"/>
          <p:cNvCxnSpPr/>
          <p:nvPr/>
        </p:nvCxnSpPr>
        <p:spPr>
          <a:xfrm>
            <a:off x="9756813" y="390874"/>
            <a:ext cx="0" cy="5717827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 13"/>
          <p:cNvSpPr/>
          <p:nvPr/>
        </p:nvSpPr>
        <p:spPr>
          <a:xfrm>
            <a:off x="484414" y="608750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5222" y="171792"/>
            <a:ext cx="573294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Plan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5" name="직사각형 24"/>
          <p:cNvSpPr/>
          <p:nvPr/>
        </p:nvSpPr>
        <p:spPr>
          <a:xfrm>
            <a:off x="1092501" y="872007"/>
            <a:ext cx="44305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err="1">
                <a:latin typeface="a드림고딕5" panose="02020600000000000000" pitchFamily="18" charset="-127"/>
                <a:ea typeface="a드림고딕5" panose="02020600000000000000" pitchFamily="18" charset="-127"/>
              </a:rPr>
              <a:t>Requirment</a:t>
            </a:r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 Analysis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A34D16C-662E-7692-020D-C2F252E762D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0767" y="806557"/>
            <a:ext cx="4783581" cy="507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552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89051" y="343103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2" name="직선 연결선 51"/>
          <p:cNvCxnSpPr/>
          <p:nvPr/>
        </p:nvCxnSpPr>
        <p:spPr>
          <a:xfrm>
            <a:off x="9756813" y="390874"/>
            <a:ext cx="0" cy="5717827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 13"/>
          <p:cNvSpPr/>
          <p:nvPr/>
        </p:nvSpPr>
        <p:spPr>
          <a:xfrm>
            <a:off x="484414" y="608750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5222" y="171792"/>
            <a:ext cx="573294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Plan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5" name="직사각형 24"/>
          <p:cNvSpPr/>
          <p:nvPr/>
        </p:nvSpPr>
        <p:spPr>
          <a:xfrm>
            <a:off x="1092501" y="872007"/>
            <a:ext cx="44305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err="1">
                <a:latin typeface="a드림고딕5" panose="02020600000000000000" pitchFamily="18" charset="-127"/>
                <a:ea typeface="a드림고딕5" panose="02020600000000000000" pitchFamily="18" charset="-127"/>
              </a:rPr>
              <a:t>Requirment</a:t>
            </a:r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 Analysis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51793A-2A0D-F1F0-3A80-D31BD7C25ED5}"/>
              </a:ext>
            </a:extLst>
          </p:cNvPr>
          <p:cNvSpPr txBox="1"/>
          <p:nvPr/>
        </p:nvSpPr>
        <p:spPr>
          <a:xfrm>
            <a:off x="914051" y="2311802"/>
            <a:ext cx="10058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System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AD40C8-3989-5C86-233C-1AAAC9F3AC90}"/>
              </a:ext>
            </a:extLst>
          </p:cNvPr>
          <p:cNvSpPr/>
          <p:nvPr/>
        </p:nvSpPr>
        <p:spPr>
          <a:xfrm>
            <a:off x="1518516" y="3480833"/>
            <a:ext cx="9413187" cy="526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AEDC829-27AD-F702-2B16-D9992BA6B255}"/>
              </a:ext>
            </a:extLst>
          </p:cNvPr>
          <p:cNvSpPr/>
          <p:nvPr/>
        </p:nvSpPr>
        <p:spPr>
          <a:xfrm rot="5400000">
            <a:off x="4012970" y="3812461"/>
            <a:ext cx="3600000" cy="526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469C84-AB14-D8D6-0B7E-7B89C6E2297C}"/>
              </a:ext>
            </a:extLst>
          </p:cNvPr>
          <p:cNvSpPr txBox="1"/>
          <p:nvPr/>
        </p:nvSpPr>
        <p:spPr>
          <a:xfrm>
            <a:off x="901798" y="4434812"/>
            <a:ext cx="10058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BA5593-EB03-0D2C-DEF5-35C39E299583}"/>
              </a:ext>
            </a:extLst>
          </p:cNvPr>
          <p:cNvSpPr txBox="1"/>
          <p:nvPr/>
        </p:nvSpPr>
        <p:spPr>
          <a:xfrm>
            <a:off x="2842818" y="1656623"/>
            <a:ext cx="12479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Functional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6699FD5-76AA-1640-C1F4-3D762EB22435}"/>
              </a:ext>
            </a:extLst>
          </p:cNvPr>
          <p:cNvSpPr txBox="1"/>
          <p:nvPr/>
        </p:nvSpPr>
        <p:spPr>
          <a:xfrm>
            <a:off x="7986324" y="1673111"/>
            <a:ext cx="1860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Non-Functional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9824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89051" y="343103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2" name="직선 연결선 51"/>
          <p:cNvCxnSpPr/>
          <p:nvPr/>
        </p:nvCxnSpPr>
        <p:spPr>
          <a:xfrm>
            <a:off x="9756813" y="390874"/>
            <a:ext cx="0" cy="5717827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5222" y="171792"/>
            <a:ext cx="573294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Plan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53" name="TextBox 52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5E02433D-3D94-F6A9-5C13-A10654EE833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2612" y="889087"/>
            <a:ext cx="7166206" cy="5014519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C57165A0-2460-06EA-815C-B567886F3808}"/>
              </a:ext>
            </a:extLst>
          </p:cNvPr>
          <p:cNvSpPr/>
          <p:nvPr/>
        </p:nvSpPr>
        <p:spPr>
          <a:xfrm>
            <a:off x="1705967" y="872006"/>
            <a:ext cx="3533853" cy="138408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7560D8F-F162-5147-BFD6-552432C0F776}"/>
              </a:ext>
            </a:extLst>
          </p:cNvPr>
          <p:cNvSpPr txBox="1"/>
          <p:nvPr/>
        </p:nvSpPr>
        <p:spPr>
          <a:xfrm>
            <a:off x="1473096" y="515218"/>
            <a:ext cx="1769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a드림고딕2" panose="02020600000000000000" pitchFamily="18" charset="-127"/>
                <a:ea typeface="a드림고딕2" panose="02020600000000000000" pitchFamily="18" charset="-127"/>
              </a:rPr>
              <a:t>User account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7BD46C-4D4B-99BD-9CD0-DBC8428987A7}"/>
              </a:ext>
            </a:extLst>
          </p:cNvPr>
          <p:cNvSpPr/>
          <p:nvPr/>
        </p:nvSpPr>
        <p:spPr>
          <a:xfrm>
            <a:off x="1768675" y="2140768"/>
            <a:ext cx="2443729" cy="1284288"/>
          </a:xfrm>
          <a:prstGeom prst="rect">
            <a:avLst/>
          </a:prstGeom>
          <a:noFill/>
          <a:ln w="38100">
            <a:solidFill>
              <a:srgbClr val="417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B75B990-22E5-86DF-0F44-3020C3ECBED4}"/>
              </a:ext>
            </a:extLst>
          </p:cNvPr>
          <p:cNvSpPr txBox="1"/>
          <p:nvPr/>
        </p:nvSpPr>
        <p:spPr>
          <a:xfrm>
            <a:off x="992270" y="2891277"/>
            <a:ext cx="2315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Image Classification</a:t>
            </a:r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AC32830-7B5B-BF8B-8C9D-4C51171D6AFF}"/>
              </a:ext>
            </a:extLst>
          </p:cNvPr>
          <p:cNvSpPr/>
          <p:nvPr/>
        </p:nvSpPr>
        <p:spPr>
          <a:xfrm>
            <a:off x="5302166" y="4113592"/>
            <a:ext cx="2233168" cy="1743292"/>
          </a:xfrm>
          <a:prstGeom prst="rect">
            <a:avLst/>
          </a:prstGeom>
          <a:noFill/>
          <a:ln w="38100">
            <a:solidFill>
              <a:srgbClr val="417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8756037-C16C-7370-91D6-BAF8F9D861EE}"/>
              </a:ext>
            </a:extLst>
          </p:cNvPr>
          <p:cNvSpPr txBox="1"/>
          <p:nvPr/>
        </p:nvSpPr>
        <p:spPr>
          <a:xfrm>
            <a:off x="6910787" y="5809710"/>
            <a:ext cx="11661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Database</a:t>
            </a:r>
            <a:endParaRPr lang="ko-KR" altLang="en-US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208F6B7-E1D4-99CD-4769-BC3E3745D28B}"/>
              </a:ext>
            </a:extLst>
          </p:cNvPr>
          <p:cNvSpPr/>
          <p:nvPr/>
        </p:nvSpPr>
        <p:spPr>
          <a:xfrm>
            <a:off x="1685126" y="3620771"/>
            <a:ext cx="2683674" cy="928372"/>
          </a:xfrm>
          <a:prstGeom prst="rect">
            <a:avLst/>
          </a:prstGeom>
          <a:noFill/>
          <a:ln w="38100">
            <a:solidFill>
              <a:srgbClr val="D824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81F497D-6ECE-0D44-0694-7FDE0AB0E2B4}"/>
              </a:ext>
            </a:extLst>
          </p:cNvPr>
          <p:cNvSpPr txBox="1"/>
          <p:nvPr/>
        </p:nvSpPr>
        <p:spPr>
          <a:xfrm>
            <a:off x="1051276" y="4581534"/>
            <a:ext cx="1309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Clustering</a:t>
            </a:r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ECAB25F-2320-F344-1F37-5F0957DD135A}"/>
              </a:ext>
            </a:extLst>
          </p:cNvPr>
          <p:cNvSpPr/>
          <p:nvPr/>
        </p:nvSpPr>
        <p:spPr>
          <a:xfrm>
            <a:off x="5663238" y="2780809"/>
            <a:ext cx="1719696" cy="928372"/>
          </a:xfrm>
          <a:prstGeom prst="rect">
            <a:avLst/>
          </a:prstGeom>
          <a:noFill/>
          <a:ln w="38100">
            <a:solidFill>
              <a:srgbClr val="D824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9C0CF2B-09F7-70BF-CC7C-B9E0065FEC6C}"/>
              </a:ext>
            </a:extLst>
          </p:cNvPr>
          <p:cNvSpPr txBox="1"/>
          <p:nvPr/>
        </p:nvSpPr>
        <p:spPr>
          <a:xfrm>
            <a:off x="6670217" y="2387355"/>
            <a:ext cx="1309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Update AI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557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3" grpId="0"/>
      <p:bldP spid="41" grpId="0" animBg="1"/>
      <p:bldP spid="42" grpId="0"/>
      <p:bldP spid="43" grpId="0" animBg="1"/>
      <p:bldP spid="44" grpId="0"/>
      <p:bldP spid="45" grpId="0" animBg="1"/>
      <p:bldP spid="46" grpId="0"/>
      <p:bldP spid="47" grpId="0" animBg="1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Data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437633"/>
            <a:ext cx="6703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구현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6286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Implementation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688066" y="4352925"/>
            <a:ext cx="10813143" cy="9525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6931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Data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437633"/>
            <a:ext cx="6703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구현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6286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Implementation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688066" y="4352925"/>
            <a:ext cx="10813143" cy="9525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6069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Data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437633"/>
            <a:ext cx="6703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구현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6286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Implementation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688066" y="4352925"/>
            <a:ext cx="10813143" cy="9525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9220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3881</TotalTime>
  <Words>132</Words>
  <Application>Microsoft Office PowerPoint</Application>
  <PresentationFormat>와이드스크린</PresentationFormat>
  <Paragraphs>55</Paragraphs>
  <Slides>10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Arial</vt:lpstr>
      <vt:lpstr>a드림고딕4</vt:lpstr>
      <vt:lpstr>맑은 고딕</vt:lpstr>
      <vt:lpstr>a드림고딕3</vt:lpstr>
      <vt:lpstr>a드림고딕2</vt:lpstr>
      <vt:lpstr>Calibri</vt:lpstr>
      <vt:lpstr>a드림고딕5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재용</cp:lastModifiedBy>
  <cp:revision>549</cp:revision>
  <dcterms:created xsi:type="dcterms:W3CDTF">2018-08-02T07:05:36Z</dcterms:created>
  <dcterms:modified xsi:type="dcterms:W3CDTF">2022-06-09T14:59:58Z</dcterms:modified>
</cp:coreProperties>
</file>

<file path=docProps/thumbnail.jpeg>
</file>